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1"/>
  </p:notesMasterIdLst>
  <p:sldIdLst>
    <p:sldId id="256" r:id="rId2"/>
    <p:sldId id="257" r:id="rId3"/>
    <p:sldId id="291" r:id="rId4"/>
    <p:sldId id="286" r:id="rId5"/>
    <p:sldId id="287" r:id="rId6"/>
    <p:sldId id="288" r:id="rId7"/>
    <p:sldId id="289" r:id="rId8"/>
    <p:sldId id="290" r:id="rId9"/>
    <p:sldId id="278"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6" autoAdjust="0"/>
    <p:restoredTop sz="94660"/>
  </p:normalViewPr>
  <p:slideViewPr>
    <p:cSldViewPr snapToGrid="0">
      <p:cViewPr varScale="1">
        <p:scale>
          <a:sx n="90" d="100"/>
          <a:sy n="90" d="100"/>
        </p:scale>
        <p:origin x="120"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image" Target="../media/image3.wmf"/><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image" Target="../media/image6.wmf"/><Relationship Id="rId1" Type="http://schemas.openxmlformats.org/officeDocument/2006/relationships/image" Target="../media/image5.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wmf"/></Relationships>
</file>

<file path=ppt/media/image1.jpg>
</file>

<file path=ppt/media/image2.wmf>
</file>

<file path=ppt/media/image3.wmf>
</file>

<file path=ppt/media/image4.wmf>
</file>

<file path=ppt/media/image5.wmf>
</file>

<file path=ppt/media/image6.wmf>
</file>

<file path=ppt/media/image7.wmf>
</file>

<file path=ppt/media/image8.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D8FD3B-C82B-444D-943F-BC52623CB4CD}" type="datetimeFigureOut">
              <a:rPr lang="en-US" smtClean="0"/>
              <a:t>12/8/2016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9C79C6-63D8-45A6-9E9E-8213495B2630}" type="slidenum">
              <a:rPr lang="en-US" smtClean="0"/>
              <a:t>‹#›</a:t>
            </a:fld>
            <a:endParaRPr lang="en-US"/>
          </a:p>
        </p:txBody>
      </p:sp>
    </p:spTree>
    <p:extLst>
      <p:ext uri="{BB962C8B-B14F-4D97-AF65-F5344CB8AC3E}">
        <p14:creationId xmlns:p14="http://schemas.microsoft.com/office/powerpoint/2010/main" val="1881993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12/8/2016</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4.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wmf"/><Relationship Id="rId5" Type="http://schemas.openxmlformats.org/officeDocument/2006/relationships/oleObject" Target="../embeddings/oleObject2.bin"/><Relationship Id="rId4" Type="http://schemas.openxmlformats.org/officeDocument/2006/relationships/image" Target="../media/image2.wmf"/></Relationships>
</file>

<file path=ppt/slides/_rels/slide7.xml.rels><?xml version="1.0" encoding="UTF-8" standalone="yes"?>
<Relationships xmlns="http://schemas.openxmlformats.org/package/2006/relationships"><Relationship Id="rId8" Type="http://schemas.openxmlformats.org/officeDocument/2006/relationships/image" Target="../media/image7.wmf"/><Relationship Id="rId3" Type="http://schemas.openxmlformats.org/officeDocument/2006/relationships/oleObject" Target="../embeddings/oleObject4.bin"/><Relationship Id="rId7"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6.wmf"/><Relationship Id="rId5" Type="http://schemas.openxmlformats.org/officeDocument/2006/relationships/oleObject" Target="../embeddings/oleObject5.bin"/><Relationship Id="rId4" Type="http://schemas.openxmlformats.org/officeDocument/2006/relationships/image" Target="../media/image5.wmf"/></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Data_visualization" TargetMode="External"/><Relationship Id="rId7" Type="http://schemas.openxmlformats.org/officeDocument/2006/relationships/image" Target="../media/image8.wmf"/><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oleObject" Target="../embeddings/oleObject7.bin"/><Relationship Id="rId5" Type="http://schemas.openxmlformats.org/officeDocument/2006/relationships/image" Target="../media/image9.png"/><Relationship Id="rId4" Type="http://schemas.openxmlformats.org/officeDocument/2006/relationships/hyperlink" Target="https://en.wikipedia.org/wiki/Business_intelligenc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02202" y="1103876"/>
            <a:ext cx="7766936" cy="1646302"/>
          </a:xfrm>
        </p:spPr>
        <p:txBody>
          <a:bodyPr/>
          <a:lstStyle/>
          <a:p>
            <a:pPr algn="l"/>
            <a:r>
              <a:rPr lang="en-US" sz="2800" dirty="0"/>
              <a:t>                  </a:t>
            </a:r>
            <a:r>
              <a:rPr lang="en-US" sz="4000" dirty="0">
                <a:solidFill>
                  <a:schemeClr val="tx1">
                    <a:lumMod val="95000"/>
                    <a:lumOff val="5000"/>
                  </a:schemeClr>
                </a:solidFill>
              </a:rPr>
              <a:t>IMDB – Data Base Design </a:t>
            </a:r>
          </a:p>
        </p:txBody>
      </p:sp>
      <p:sp>
        <p:nvSpPr>
          <p:cNvPr id="3" name="Subtitle 2"/>
          <p:cNvSpPr>
            <a:spLocks noGrp="1"/>
          </p:cNvSpPr>
          <p:nvPr>
            <p:ph type="subTitle" idx="1"/>
          </p:nvPr>
        </p:nvSpPr>
        <p:spPr>
          <a:xfrm>
            <a:off x="1507067" y="3423685"/>
            <a:ext cx="7766936" cy="1711842"/>
          </a:xfrm>
        </p:spPr>
        <p:txBody>
          <a:bodyPr/>
          <a:lstStyle/>
          <a:p>
            <a:r>
              <a:rPr lang="en-US" dirty="0"/>
              <a:t>Section 05 – Team 07 </a:t>
            </a:r>
          </a:p>
          <a:p>
            <a:r>
              <a:rPr lang="en-US" dirty="0"/>
              <a:t>Presenters: Vinoth , Venkatesh , Radhika</a:t>
            </a:r>
          </a:p>
          <a:p>
            <a:r>
              <a:rPr lang="en-US" dirty="0"/>
              <a:t>Supervisor: Prof.Richard Sherman</a:t>
            </a:r>
          </a:p>
        </p:txBody>
      </p:sp>
    </p:spTree>
    <p:extLst>
      <p:ext uri="{BB962C8B-B14F-4D97-AF65-F5344CB8AC3E}">
        <p14:creationId xmlns:p14="http://schemas.microsoft.com/office/powerpoint/2010/main" val="3023686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Contents</a:t>
            </a:r>
          </a:p>
        </p:txBody>
      </p:sp>
      <p:sp>
        <p:nvSpPr>
          <p:cNvPr id="3" name="Content Placeholder 2"/>
          <p:cNvSpPr>
            <a:spLocks noGrp="1"/>
          </p:cNvSpPr>
          <p:nvPr>
            <p:ph idx="1"/>
          </p:nvPr>
        </p:nvSpPr>
        <p:spPr/>
        <p:txBody>
          <a:bodyPr>
            <a:normAutofit/>
          </a:bodyPr>
          <a:lstStyle/>
          <a:p>
            <a:pPr>
              <a:lnSpc>
                <a:spcPct val="150000"/>
              </a:lnSpc>
            </a:pPr>
            <a:r>
              <a:rPr lang="en-US" dirty="0"/>
              <a:t>Introduction</a:t>
            </a:r>
          </a:p>
          <a:p>
            <a:pPr>
              <a:lnSpc>
                <a:spcPct val="150000"/>
              </a:lnSpc>
            </a:pPr>
            <a:r>
              <a:rPr lang="en-US" dirty="0"/>
              <a:t>Database </a:t>
            </a:r>
          </a:p>
          <a:p>
            <a:pPr>
              <a:lnSpc>
                <a:spcPct val="150000"/>
              </a:lnSpc>
            </a:pPr>
            <a:r>
              <a:rPr lang="en-US" dirty="0"/>
              <a:t>ER Model </a:t>
            </a:r>
          </a:p>
          <a:p>
            <a:pPr>
              <a:lnSpc>
                <a:spcPct val="150000"/>
              </a:lnSpc>
            </a:pPr>
            <a:r>
              <a:rPr lang="en-US" dirty="0"/>
              <a:t>Database Implementations</a:t>
            </a:r>
          </a:p>
          <a:p>
            <a:pPr>
              <a:lnSpc>
                <a:spcPct val="150000"/>
              </a:lnSpc>
            </a:pPr>
            <a:r>
              <a:rPr lang="en-US" dirty="0"/>
              <a:t>Application – Data Analysis (Tableau tool )</a:t>
            </a:r>
          </a:p>
          <a:p>
            <a:pPr>
              <a:lnSpc>
                <a:spcPct val="150000"/>
              </a:lnSpc>
            </a:pPr>
            <a:r>
              <a:rPr lang="en-US" dirty="0"/>
              <a:t>Conclusion</a:t>
            </a:r>
          </a:p>
          <a:p>
            <a:pPr>
              <a:lnSpc>
                <a:spcPct val="150000"/>
              </a:lnSpc>
            </a:pPr>
            <a:endParaRPr lang="en-US" dirty="0"/>
          </a:p>
          <a:p>
            <a:endParaRPr lang="en-US" dirty="0"/>
          </a:p>
        </p:txBody>
      </p:sp>
    </p:spTree>
    <p:extLst>
      <p:ext uri="{BB962C8B-B14F-4D97-AF65-F5344CB8AC3E}">
        <p14:creationId xmlns:p14="http://schemas.microsoft.com/office/powerpoint/2010/main" val="1057865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lstStyle/>
          <a:p>
            <a:pPr marL="0" indent="0">
              <a:buNone/>
            </a:pPr>
            <a:r>
              <a:rPr lang="en-US" sz="2400" dirty="0">
                <a:solidFill>
                  <a:schemeClr val="tx1"/>
                </a:solidFill>
              </a:rPr>
              <a:t>Overview </a:t>
            </a:r>
            <a:r>
              <a:rPr lang="en-US" dirty="0">
                <a:solidFill>
                  <a:schemeClr val="tx1"/>
                </a:solidFill>
              </a:rPr>
              <a:t> </a:t>
            </a:r>
          </a:p>
          <a:p>
            <a:pPr marL="0" indent="0">
              <a:buNone/>
            </a:pPr>
            <a:r>
              <a:rPr lang="en-US" dirty="0">
                <a:solidFill>
                  <a:schemeClr val="tx1"/>
                </a:solidFill>
              </a:rPr>
              <a:t>Implementing the concepts of Database and Designing a Database system for an IMDB website. </a:t>
            </a:r>
          </a:p>
          <a:p>
            <a:endParaRPr lang="en-US" dirty="0"/>
          </a:p>
        </p:txBody>
      </p:sp>
    </p:spTree>
    <p:extLst>
      <p:ext uri="{BB962C8B-B14F-4D97-AF65-F5344CB8AC3E}">
        <p14:creationId xmlns:p14="http://schemas.microsoft.com/office/powerpoint/2010/main" val="1358737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BASE COVERED	</a:t>
            </a:r>
          </a:p>
        </p:txBody>
      </p:sp>
      <p:sp>
        <p:nvSpPr>
          <p:cNvPr id="3" name="Content Placeholder 2"/>
          <p:cNvSpPr>
            <a:spLocks noGrp="1"/>
          </p:cNvSpPr>
          <p:nvPr>
            <p:ph idx="1"/>
          </p:nvPr>
        </p:nvSpPr>
        <p:spPr/>
        <p:txBody>
          <a:bodyPr>
            <a:normAutofit fontScale="92500" lnSpcReduction="10000"/>
          </a:bodyPr>
          <a:lstStyle/>
          <a:p>
            <a:r>
              <a:rPr lang="en-IN" dirty="0"/>
              <a:t>Relational Data base</a:t>
            </a:r>
          </a:p>
          <a:p>
            <a:pPr marL="400050" lvl="1" indent="0">
              <a:buNone/>
            </a:pPr>
            <a:r>
              <a:rPr lang="en-IN" dirty="0"/>
              <a:t>A relational database (RDB) is a collective set of multiple data sets organized by tables, records and columns. RDBs establish a well-defined relationship between database tables. Tables communicate and share information, which facilitates data search, organization and reporting.</a:t>
            </a:r>
          </a:p>
          <a:p>
            <a:pPr lvl="1">
              <a:buFont typeface="Arial" pitchFamily="34" charset="0"/>
              <a:buChar char="•"/>
            </a:pPr>
            <a:r>
              <a:rPr lang="en-IN" dirty="0"/>
              <a:t>MS SQL SERVER</a:t>
            </a:r>
          </a:p>
          <a:p>
            <a:pPr lvl="1">
              <a:buFont typeface="Arial" pitchFamily="34" charset="0"/>
              <a:buChar char="•"/>
            </a:pPr>
            <a:r>
              <a:rPr lang="en-IN" dirty="0"/>
              <a:t>ORACLE </a:t>
            </a:r>
          </a:p>
          <a:p>
            <a:r>
              <a:rPr lang="en-IN" dirty="0"/>
              <a:t>Non Relational Data base </a:t>
            </a:r>
          </a:p>
          <a:p>
            <a:pPr marL="400050" lvl="1" indent="0">
              <a:buNone/>
            </a:pPr>
            <a:r>
              <a:rPr lang="en-IN" dirty="0"/>
              <a:t>A non-relational database is a database that does not incorporate the table/key model that relational database management systems (RDBMS) promote. These kinds of databases require data manipulation techniques and processes designed to provide solutions to big data problems that big companies face. The most popular emerging non-relational database is called </a:t>
            </a:r>
            <a:r>
              <a:rPr lang="en-IN" dirty="0" err="1"/>
              <a:t>NoSQL</a:t>
            </a:r>
            <a:r>
              <a:rPr lang="en-IN" dirty="0"/>
              <a:t> (Not Only SQL).</a:t>
            </a:r>
          </a:p>
          <a:p>
            <a:pPr lvl="1">
              <a:buFont typeface="Arial" pitchFamily="34" charset="0"/>
              <a:buChar char="•"/>
            </a:pPr>
            <a:r>
              <a:rPr lang="en-IN" dirty="0"/>
              <a:t>Hive (Horton Works) </a:t>
            </a:r>
          </a:p>
        </p:txBody>
      </p:sp>
    </p:spTree>
    <p:extLst>
      <p:ext uri="{BB962C8B-B14F-4D97-AF65-F5344CB8AC3E}">
        <p14:creationId xmlns:p14="http://schemas.microsoft.com/office/powerpoint/2010/main" val="994443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 Model  -  (Entity Relationship )</a:t>
            </a:r>
          </a:p>
        </p:txBody>
      </p:sp>
      <p:pic>
        <p:nvPicPr>
          <p:cNvPr id="4" name="Content Placeholder 3"/>
          <p:cNvPicPr>
            <a:picLocks noGrp="1" noChangeAspect="1"/>
          </p:cNvPicPr>
          <p:nvPr>
            <p:ph idx="1"/>
          </p:nvPr>
        </p:nvPicPr>
        <p:blipFill>
          <a:blip r:embed="rId2"/>
          <a:stretch>
            <a:fillRect/>
          </a:stretch>
        </p:blipFill>
        <p:spPr>
          <a:xfrm>
            <a:off x="677334" y="1518980"/>
            <a:ext cx="7212024" cy="4788860"/>
          </a:xfrm>
        </p:spPr>
      </p:pic>
    </p:spTree>
    <p:extLst>
      <p:ext uri="{BB962C8B-B14F-4D97-AF65-F5344CB8AC3E}">
        <p14:creationId xmlns:p14="http://schemas.microsoft.com/office/powerpoint/2010/main" val="2884182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Toad ER Model –Designing </a:t>
            </a:r>
          </a:p>
        </p:txBody>
      </p:sp>
      <p:sp>
        <p:nvSpPr>
          <p:cNvPr id="3" name="Content Placeholder 2"/>
          <p:cNvSpPr>
            <a:spLocks noGrp="1"/>
          </p:cNvSpPr>
          <p:nvPr>
            <p:ph idx="1"/>
          </p:nvPr>
        </p:nvSpPr>
        <p:spPr/>
        <p:txBody>
          <a:bodyPr/>
          <a:lstStyle/>
          <a:p>
            <a:r>
              <a:rPr lang="en-US" dirty="0"/>
              <a:t>Toad Model –  An enhanced tool to design the entity relationship model for any RDBMS. </a:t>
            </a:r>
          </a:p>
          <a:p>
            <a:r>
              <a:rPr lang="en-US" dirty="0"/>
              <a:t>ER Model for IMDB </a:t>
            </a:r>
          </a:p>
          <a:p>
            <a:pPr marL="0" indent="0">
              <a:buNone/>
            </a:pPr>
            <a:r>
              <a:rPr lang="en-US" dirty="0"/>
              <a:t> </a:t>
            </a:r>
          </a:p>
        </p:txBody>
      </p:sp>
      <p:graphicFrame>
        <p:nvGraphicFramePr>
          <p:cNvPr id="4" name="Object 3"/>
          <p:cNvGraphicFramePr>
            <a:graphicFrameLocks noChangeAspect="1"/>
          </p:cNvGraphicFramePr>
          <p:nvPr>
            <p:extLst>
              <p:ext uri="{D42A27DB-BD31-4B8C-83A1-F6EECF244321}">
                <p14:modId xmlns:p14="http://schemas.microsoft.com/office/powerpoint/2010/main" val="80234695"/>
              </p:ext>
            </p:extLst>
          </p:nvPr>
        </p:nvGraphicFramePr>
        <p:xfrm>
          <a:off x="978638" y="3561906"/>
          <a:ext cx="1598732" cy="659219"/>
        </p:xfrm>
        <a:graphic>
          <a:graphicData uri="http://schemas.openxmlformats.org/presentationml/2006/ole">
            <mc:AlternateContent xmlns:mc="http://schemas.openxmlformats.org/markup-compatibility/2006">
              <mc:Choice xmlns:v="urn:schemas-microsoft-com:vml" Requires="v">
                <p:oleObj spid="_x0000_s1047" name="Packager Shell Object" showAsIcon="1" r:id="rId3" imgW="2323800" imgH="386640" progId="Package">
                  <p:embed/>
                </p:oleObj>
              </mc:Choice>
              <mc:Fallback>
                <p:oleObj name="Packager Shell Object" showAsIcon="1" r:id="rId3" imgW="2323800" imgH="386640" progId="Package">
                  <p:embed/>
                  <p:pic>
                    <p:nvPicPr>
                      <p:cNvPr id="0" name=""/>
                      <p:cNvPicPr/>
                      <p:nvPr/>
                    </p:nvPicPr>
                    <p:blipFill>
                      <a:blip r:embed="rId4"/>
                      <a:stretch>
                        <a:fillRect/>
                      </a:stretch>
                    </p:blipFill>
                    <p:spPr>
                      <a:xfrm>
                        <a:off x="978638" y="3561906"/>
                        <a:ext cx="1598732" cy="659219"/>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058580830"/>
              </p:ext>
            </p:extLst>
          </p:nvPr>
        </p:nvGraphicFramePr>
        <p:xfrm>
          <a:off x="3639236" y="3753993"/>
          <a:ext cx="2401887" cy="387350"/>
        </p:xfrm>
        <a:graphic>
          <a:graphicData uri="http://schemas.openxmlformats.org/presentationml/2006/ole">
            <mc:AlternateContent xmlns:mc="http://schemas.openxmlformats.org/markup-compatibility/2006">
              <mc:Choice xmlns:v="urn:schemas-microsoft-com:vml" Requires="v">
                <p:oleObj spid="_x0000_s1048" name="Packager Shell Object" showAsIcon="1" r:id="rId5" imgW="2402280" imgH="386640" progId="Package">
                  <p:embed/>
                </p:oleObj>
              </mc:Choice>
              <mc:Fallback>
                <p:oleObj name="Packager Shell Object" showAsIcon="1" r:id="rId5" imgW="2402280" imgH="386640" progId="Package">
                  <p:embed/>
                  <p:pic>
                    <p:nvPicPr>
                      <p:cNvPr id="0" name=""/>
                      <p:cNvPicPr/>
                      <p:nvPr/>
                    </p:nvPicPr>
                    <p:blipFill>
                      <a:blip r:embed="rId6"/>
                      <a:stretch>
                        <a:fillRect/>
                      </a:stretch>
                    </p:blipFill>
                    <p:spPr>
                      <a:xfrm>
                        <a:off x="3639236" y="3753993"/>
                        <a:ext cx="2401887" cy="38735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1588254699"/>
              </p:ext>
            </p:extLst>
          </p:nvPr>
        </p:nvGraphicFramePr>
        <p:xfrm>
          <a:off x="7446336" y="3561906"/>
          <a:ext cx="914400" cy="771525"/>
        </p:xfrm>
        <a:graphic>
          <a:graphicData uri="http://schemas.openxmlformats.org/presentationml/2006/ole">
            <mc:AlternateContent xmlns:mc="http://schemas.openxmlformats.org/markup-compatibility/2006">
              <mc:Choice xmlns:v="urn:schemas-microsoft-com:vml" Requires="v">
                <p:oleObj spid="_x0000_s1049" name="Worksheet" showAsIcon="1" r:id="rId7" imgW="914400" imgH="771480" progId="Excel.Sheet.12">
                  <p:embed/>
                </p:oleObj>
              </mc:Choice>
              <mc:Fallback>
                <p:oleObj name="Worksheet" showAsIcon="1" r:id="rId7" imgW="914400" imgH="771480" progId="Excel.Sheet.12">
                  <p:embed/>
                  <p:pic>
                    <p:nvPicPr>
                      <p:cNvPr id="0" name=""/>
                      <p:cNvPicPr/>
                      <p:nvPr/>
                    </p:nvPicPr>
                    <p:blipFill>
                      <a:blip r:embed="rId8"/>
                      <a:stretch>
                        <a:fillRect/>
                      </a:stretch>
                    </p:blipFill>
                    <p:spPr>
                      <a:xfrm>
                        <a:off x="7446336" y="3561906"/>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542521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Database Implementations</a:t>
            </a:r>
          </a:p>
        </p:txBody>
      </p:sp>
      <p:sp>
        <p:nvSpPr>
          <p:cNvPr id="3" name="Content Placeholder 2"/>
          <p:cNvSpPr>
            <a:spLocks noGrp="1"/>
          </p:cNvSpPr>
          <p:nvPr>
            <p:ph idx="1"/>
          </p:nvPr>
        </p:nvSpPr>
        <p:spPr/>
        <p:txBody>
          <a:bodyPr/>
          <a:lstStyle/>
          <a:p>
            <a:r>
              <a:rPr lang="en-US" dirty="0"/>
              <a:t>SQL Server </a:t>
            </a:r>
          </a:p>
          <a:p>
            <a:endParaRPr lang="en-US" dirty="0"/>
          </a:p>
          <a:p>
            <a:endParaRPr lang="en-US" dirty="0"/>
          </a:p>
          <a:p>
            <a:r>
              <a:rPr lang="en-US" dirty="0"/>
              <a:t>Oracle </a:t>
            </a:r>
          </a:p>
          <a:p>
            <a:endParaRPr lang="en-US" dirty="0"/>
          </a:p>
          <a:p>
            <a:endParaRPr lang="en-US" dirty="0"/>
          </a:p>
          <a:p>
            <a:r>
              <a:rPr lang="en-US" dirty="0"/>
              <a:t>Hive </a:t>
            </a:r>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80052755"/>
              </p:ext>
            </p:extLst>
          </p:nvPr>
        </p:nvGraphicFramePr>
        <p:xfrm>
          <a:off x="1141228" y="2628421"/>
          <a:ext cx="914400" cy="771525"/>
        </p:xfrm>
        <a:graphic>
          <a:graphicData uri="http://schemas.openxmlformats.org/presentationml/2006/ole">
            <mc:AlternateContent xmlns:mc="http://schemas.openxmlformats.org/markup-compatibility/2006">
              <mc:Choice xmlns:v="urn:schemas-microsoft-com:vml" Requires="v">
                <p:oleObj spid="_x0000_s2065" name="Document" showAsIcon="1" r:id="rId3" imgW="914400" imgH="771480" progId="Word.Document.12">
                  <p:embed/>
                </p:oleObj>
              </mc:Choice>
              <mc:Fallback>
                <p:oleObj name="Document" showAsIcon="1" r:id="rId3" imgW="914400" imgH="771480" progId="Word.Document.12">
                  <p:embed/>
                  <p:pic>
                    <p:nvPicPr>
                      <p:cNvPr id="0" name=""/>
                      <p:cNvPicPr/>
                      <p:nvPr/>
                    </p:nvPicPr>
                    <p:blipFill>
                      <a:blip r:embed="rId4"/>
                      <a:stretch>
                        <a:fillRect/>
                      </a:stretch>
                    </p:blipFill>
                    <p:spPr>
                      <a:xfrm>
                        <a:off x="1141228" y="2628421"/>
                        <a:ext cx="914400" cy="771525"/>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4265738573"/>
              </p:ext>
            </p:extLst>
          </p:nvPr>
        </p:nvGraphicFramePr>
        <p:xfrm>
          <a:off x="1141228" y="3867778"/>
          <a:ext cx="914400" cy="771525"/>
        </p:xfrm>
        <a:graphic>
          <a:graphicData uri="http://schemas.openxmlformats.org/presentationml/2006/ole">
            <mc:AlternateContent xmlns:mc="http://schemas.openxmlformats.org/markup-compatibility/2006">
              <mc:Choice xmlns:v="urn:schemas-microsoft-com:vml" Requires="v">
                <p:oleObj spid="_x0000_s2066" name="Document" showAsIcon="1" r:id="rId5" imgW="914400" imgH="771480" progId="Word.Document.12">
                  <p:embed/>
                </p:oleObj>
              </mc:Choice>
              <mc:Fallback>
                <p:oleObj name="Document" showAsIcon="1" r:id="rId5" imgW="914400" imgH="771480" progId="Word.Document.12">
                  <p:embed/>
                  <p:pic>
                    <p:nvPicPr>
                      <p:cNvPr id="0" name=""/>
                      <p:cNvPicPr/>
                      <p:nvPr/>
                    </p:nvPicPr>
                    <p:blipFill>
                      <a:blip r:embed="rId6"/>
                      <a:stretch>
                        <a:fillRect/>
                      </a:stretch>
                    </p:blipFill>
                    <p:spPr>
                      <a:xfrm>
                        <a:off x="1141228" y="3867778"/>
                        <a:ext cx="914400" cy="771525"/>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63182148"/>
              </p:ext>
            </p:extLst>
          </p:nvPr>
        </p:nvGraphicFramePr>
        <p:xfrm>
          <a:off x="1045535" y="5107135"/>
          <a:ext cx="914400" cy="771525"/>
        </p:xfrm>
        <a:graphic>
          <a:graphicData uri="http://schemas.openxmlformats.org/presentationml/2006/ole">
            <mc:AlternateContent xmlns:mc="http://schemas.openxmlformats.org/markup-compatibility/2006">
              <mc:Choice xmlns:v="urn:schemas-microsoft-com:vml" Requires="v">
                <p:oleObj spid="_x0000_s2067" name="Document" showAsIcon="1" r:id="rId7" imgW="914400" imgH="771480" progId="Word.Document.12">
                  <p:embed/>
                </p:oleObj>
              </mc:Choice>
              <mc:Fallback>
                <p:oleObj name="Document" showAsIcon="1" r:id="rId7" imgW="914400" imgH="771480" progId="Word.Document.12">
                  <p:embed/>
                  <p:pic>
                    <p:nvPicPr>
                      <p:cNvPr id="0" name=""/>
                      <p:cNvPicPr/>
                      <p:nvPr/>
                    </p:nvPicPr>
                    <p:blipFill>
                      <a:blip r:embed="rId8"/>
                      <a:stretch>
                        <a:fillRect/>
                      </a:stretch>
                    </p:blipFill>
                    <p:spPr>
                      <a:xfrm>
                        <a:off x="1045535" y="510713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227098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Application – Data Analysis (Tableau tool )</a:t>
            </a:r>
            <a:br>
              <a:rPr lang="en-US" dirty="0"/>
            </a:br>
            <a:endParaRPr lang="en-US" dirty="0"/>
          </a:p>
        </p:txBody>
      </p:sp>
      <p:sp>
        <p:nvSpPr>
          <p:cNvPr id="3" name="Content Placeholder 2"/>
          <p:cNvSpPr>
            <a:spLocks noGrp="1"/>
          </p:cNvSpPr>
          <p:nvPr>
            <p:ph idx="1"/>
          </p:nvPr>
        </p:nvSpPr>
        <p:spPr>
          <a:xfrm>
            <a:off x="677334" y="1520457"/>
            <a:ext cx="8596668" cy="4912242"/>
          </a:xfrm>
        </p:spPr>
        <p:txBody>
          <a:bodyPr/>
          <a:lstStyle/>
          <a:p>
            <a:r>
              <a:rPr lang="en-US" b="1" dirty="0"/>
              <a:t>Overview:</a:t>
            </a:r>
            <a:r>
              <a:rPr lang="en-US" dirty="0"/>
              <a:t> Tableau is an Interactive </a:t>
            </a:r>
            <a:r>
              <a:rPr lang="en-US" dirty="0">
                <a:hlinkClick r:id="rId3" tooltip="Data visualization"/>
              </a:rPr>
              <a:t>data visualization</a:t>
            </a:r>
            <a:r>
              <a:rPr lang="en-US" dirty="0"/>
              <a:t> product focused on </a:t>
            </a:r>
            <a:r>
              <a:rPr lang="en-US" dirty="0">
                <a:hlinkClick r:id="rId4" tooltip="Business intelligence"/>
              </a:rPr>
              <a:t>Business intelligence</a:t>
            </a:r>
            <a:r>
              <a:rPr lang="en-US" dirty="0"/>
              <a:t> (BI). </a:t>
            </a:r>
          </a:p>
          <a:p>
            <a:endParaRPr lang="en-US" dirty="0"/>
          </a:p>
          <a:p>
            <a:endParaRPr lang="en-US" dirty="0"/>
          </a:p>
        </p:txBody>
      </p:sp>
      <p:pic>
        <p:nvPicPr>
          <p:cNvPr id="5" name="Picture 4"/>
          <p:cNvPicPr>
            <a:picLocks noChangeAspect="1"/>
          </p:cNvPicPr>
          <p:nvPr/>
        </p:nvPicPr>
        <p:blipFill>
          <a:blip r:embed="rId5"/>
          <a:stretch>
            <a:fillRect/>
          </a:stretch>
        </p:blipFill>
        <p:spPr>
          <a:xfrm>
            <a:off x="1111871" y="2210909"/>
            <a:ext cx="6879190" cy="4474813"/>
          </a:xfrm>
          <a:prstGeom prst="rect">
            <a:avLst/>
          </a:prstGeom>
        </p:spPr>
      </p:pic>
      <p:graphicFrame>
        <p:nvGraphicFramePr>
          <p:cNvPr id="7" name="Object 6"/>
          <p:cNvGraphicFramePr>
            <a:graphicFrameLocks noChangeAspect="1"/>
          </p:cNvGraphicFramePr>
          <p:nvPr>
            <p:extLst>
              <p:ext uri="{D42A27DB-BD31-4B8C-83A1-F6EECF244321}">
                <p14:modId xmlns:p14="http://schemas.microsoft.com/office/powerpoint/2010/main" val="674168984"/>
              </p:ext>
            </p:extLst>
          </p:nvPr>
        </p:nvGraphicFramePr>
        <p:xfrm>
          <a:off x="4210124" y="1855190"/>
          <a:ext cx="510732" cy="430930"/>
        </p:xfrm>
        <a:graphic>
          <a:graphicData uri="http://schemas.openxmlformats.org/presentationml/2006/ole">
            <mc:AlternateContent xmlns:mc="http://schemas.openxmlformats.org/markup-compatibility/2006">
              <mc:Choice xmlns:v="urn:schemas-microsoft-com:vml" Requires="v">
                <p:oleObj spid="_x0000_s3077" name="Document" showAsIcon="1" r:id="rId6" imgW="914400" imgH="771480" progId="Word.Document.12">
                  <p:embed/>
                </p:oleObj>
              </mc:Choice>
              <mc:Fallback>
                <p:oleObj name="Document" showAsIcon="1" r:id="rId6" imgW="914400" imgH="771480" progId="Word.Document.12">
                  <p:embed/>
                  <p:pic>
                    <p:nvPicPr>
                      <p:cNvPr id="0" name=""/>
                      <p:cNvPicPr/>
                      <p:nvPr/>
                    </p:nvPicPr>
                    <p:blipFill>
                      <a:blip r:embed="rId7"/>
                      <a:stretch>
                        <a:fillRect/>
                      </a:stretch>
                    </p:blipFill>
                    <p:spPr>
                      <a:xfrm>
                        <a:off x="4210124" y="1855190"/>
                        <a:ext cx="510732" cy="430930"/>
                      </a:xfrm>
                      <a:prstGeom prst="rect">
                        <a:avLst/>
                      </a:prstGeom>
                    </p:spPr>
                  </p:pic>
                </p:oleObj>
              </mc:Fallback>
            </mc:AlternateContent>
          </a:graphicData>
        </a:graphic>
      </p:graphicFrame>
    </p:spTree>
    <p:extLst>
      <p:ext uri="{BB962C8B-B14F-4D97-AF65-F5344CB8AC3E}">
        <p14:creationId xmlns:p14="http://schemas.microsoft.com/office/powerpoint/2010/main" val="22354756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US" sz="5400" dirty="0"/>
              <a:t>					Thank You  </a:t>
            </a:r>
            <a:r>
              <a:rPr lang="en-US" sz="5400" dirty="0">
                <a:sym typeface="Wingdings" panose="05000000000000000000" pitchFamily="2" charset="2"/>
              </a:rPr>
              <a:t> </a:t>
            </a:r>
            <a:endParaRPr lang="en-US" sz="5400" dirty="0"/>
          </a:p>
        </p:txBody>
      </p:sp>
    </p:spTree>
    <p:extLst>
      <p:ext uri="{BB962C8B-B14F-4D97-AF65-F5344CB8AC3E}">
        <p14:creationId xmlns:p14="http://schemas.microsoft.com/office/powerpoint/2010/main" val="177282857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691</TotalTime>
  <Words>233</Words>
  <Application>Microsoft Office PowerPoint</Application>
  <PresentationFormat>Widescreen</PresentationFormat>
  <Paragraphs>38</Paragraphs>
  <Slides>9</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3</vt:i4>
      </vt:variant>
      <vt:variant>
        <vt:lpstr>Slide Titles</vt:lpstr>
      </vt:variant>
      <vt:variant>
        <vt:i4>9</vt:i4>
      </vt:variant>
    </vt:vector>
  </HeadingPairs>
  <TitlesOfParts>
    <vt:vector size="18" baseType="lpstr">
      <vt:lpstr>Arial</vt:lpstr>
      <vt:lpstr>Calibri</vt:lpstr>
      <vt:lpstr>Trebuchet MS</vt:lpstr>
      <vt:lpstr>Wingdings</vt:lpstr>
      <vt:lpstr>Wingdings 3</vt:lpstr>
      <vt:lpstr>Facet</vt:lpstr>
      <vt:lpstr>Package</vt:lpstr>
      <vt:lpstr>Microsoft Excel Worksheet</vt:lpstr>
      <vt:lpstr>Microsoft Word Document</vt:lpstr>
      <vt:lpstr>                  IMDB – Data Base Design </vt:lpstr>
      <vt:lpstr>Contents</vt:lpstr>
      <vt:lpstr>Introduction</vt:lpstr>
      <vt:lpstr>DATA BASE COVERED </vt:lpstr>
      <vt:lpstr>ER Model  -  (Entity Relationship )</vt:lpstr>
      <vt:lpstr>Toad ER Model –Designing </vt:lpstr>
      <vt:lpstr>Database Implementations</vt:lpstr>
      <vt:lpstr>Application – Data Analysis (Tableau tool )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vFair: Latency-Aware Fair Storage Scheduling</dc:title>
  <dc:creator>Shankar Kartik Jawahar</dc:creator>
  <cp:lastModifiedBy>Vinoth Punniyamoorthy</cp:lastModifiedBy>
  <cp:revision>236</cp:revision>
  <dcterms:created xsi:type="dcterms:W3CDTF">2016-11-16T21:53:20Z</dcterms:created>
  <dcterms:modified xsi:type="dcterms:W3CDTF">2016-12-08T21:07:05Z</dcterms:modified>
</cp:coreProperties>
</file>

<file path=docProps/thumbnail.jpeg>
</file>